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32" autoAdjust="0"/>
  </p:normalViewPr>
  <p:slideViewPr>
    <p:cSldViewPr snapToGrid="0" snapToObjects="1">
      <p:cViewPr varScale="1">
        <p:scale>
          <a:sx n="147" d="100"/>
          <a:sy n="147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8FAE1-F1F0-8041-9960-00E751E2B950}" type="datetimeFigureOut">
              <a:t>4/16/12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D2E47-FF5A-914E-B10B-DB78B24368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4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/>
              <a:t>H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 I came to be mapping workflows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Needed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way to figure out our database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was being too specific and granular. PTP showed me how this was the big picture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Overview of the process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Interviewed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each program lead re: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people enter your program? 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kinds of decisions get made? 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needs to know? 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kinds of info do you keep and where? 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reporting do you need at the end?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Produced draft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Presented to staff for feedback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Incorporated feedback and presented again (x3 total)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was useful: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/>
              <a:t>For its intended purpose—to help</a:t>
            </a:r>
            <a:r>
              <a:rPr lang="en-US" baseline="0"/>
              <a:t> me organize our data/decide on new database configurations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/>
              <a:t>To help staff understand the how different areas of work fit together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/>
              <a:t>To see places where processes are overly complex/inefficient and can be changed (actually ended up doing two versions, one current and one future/post-PowerBase conversion)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D2E47-FF5A-914E-B10B-DB78B243688B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SEE PAGE ONE FOR VISUAL</a:t>
            </a:r>
            <a:r>
              <a:rPr lang="en-US" b="1" baseline="0"/>
              <a:t> KEY!</a:t>
            </a:r>
          </a:p>
          <a:p>
            <a:r>
              <a:rPr lang="en-US" baseline="0"/>
              <a:t>Blue=default, complete, etc								Rectangle=straightforward item					Solid line: manual process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Orange=more info needed									Rounded rectangle=complex process				Dashed line: automated process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Green=incomplete but more info not nec for database					Diamond=decision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Teal=detailed on another workflow page							Octagon=set of activities or tasks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Purple=Someone else’s process, decision, etc.						Curvy-bottom rectangle=output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												Octagon=set of activities or tasks				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726F9-1DA3-A448-A3C9-2587805821A5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7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5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6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07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62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33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42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033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628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91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14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40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118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45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690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075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620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336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4262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033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628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79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617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1444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118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24551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69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9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1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6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8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4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30AD-ED7C-B649-B54E-431329BA2DD8}" type="datetimeFigureOut">
              <a:t>4/16/12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1D1D4-8290-9643-AA8F-2D54580517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4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61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71A9-F169-3848-8E5B-AEA2ABDFE78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4/16/12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4038-48E5-1A48-AD68-31AAA305A3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612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Workflows at CMJ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Case Study</a:t>
            </a:r>
          </a:p>
        </p:txBody>
      </p:sp>
    </p:spTree>
    <p:extLst>
      <p:ext uri="{BB962C8B-B14F-4D97-AF65-F5344CB8AC3E}">
        <p14:creationId xmlns:p14="http://schemas.microsoft.com/office/powerpoint/2010/main" val="26435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/>
          <p:cNvCxnSpPr>
            <a:endCxn id="43" idx="7"/>
          </p:cNvCxnSpPr>
          <p:nvPr/>
        </p:nvCxnSpPr>
        <p:spPr>
          <a:xfrm flipH="1">
            <a:off x="5360280" y="2835407"/>
            <a:ext cx="139768" cy="26981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00972" y="326849"/>
            <a:ext cx="434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/>
              </a:rPr>
              <a:t>CMJ Contact Intake Workflows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115" y="874452"/>
            <a:ext cx="777928" cy="65369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Sign-in sheets—PA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602" y="874452"/>
            <a:ext cx="722675" cy="65369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Online signups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4815" y="871079"/>
            <a:ext cx="1071014" cy="65369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Targeted recruitment—P Team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79513" y="874452"/>
            <a:ext cx="1546468" cy="65369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Referrals from staff/allies/partners—P team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91540" y="871079"/>
            <a:ext cx="1016645" cy="65369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Staff networking in field—all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112757" y="865317"/>
            <a:ext cx="1058587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Services marketing—TC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9029" y="3927261"/>
            <a:ext cx="1568744" cy="9618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Salsa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Diamond 17"/>
          <p:cNvSpPr/>
          <p:nvPr/>
        </p:nvSpPr>
        <p:spPr>
          <a:xfrm>
            <a:off x="5100937" y="1681323"/>
            <a:ext cx="1672626" cy="161557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P-Team/staff decisions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08185" y="1854858"/>
            <a:ext cx="1300599" cy="980549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Training requests (phone, email, web, in person)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06265" y="5633743"/>
            <a:ext cx="2587964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1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Training program workflow—TC           FFS       CCHE 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88812" y="5633743"/>
            <a:ext cx="1120536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Advocacy workflow—FD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207320" y="5636338"/>
            <a:ext cx="990920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MAG-Net workflow—NO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088267" y="5633743"/>
            <a:ext cx="1044493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Echo workflow—Dir CP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892233" y="5636338"/>
            <a:ext cx="1120536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Funder workflow—DD and CM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088267" y="4921418"/>
            <a:ext cx="4194039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3" idx="4"/>
          </p:cNvCxnSpPr>
          <p:nvPr/>
        </p:nvCxnSpPr>
        <p:spPr>
          <a:xfrm>
            <a:off x="4536308" y="4677830"/>
            <a:ext cx="0" cy="243588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0" idx="1"/>
            <a:endCxn id="20" idx="3"/>
          </p:cNvCxnSpPr>
          <p:nvPr/>
        </p:nvCxnSpPr>
        <p:spPr>
          <a:xfrm>
            <a:off x="6506265" y="5972914"/>
            <a:ext cx="2587964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5" idx="2"/>
          </p:cNvCxnSpPr>
          <p:nvPr/>
        </p:nvCxnSpPr>
        <p:spPr>
          <a:xfrm>
            <a:off x="8644345" y="1524778"/>
            <a:ext cx="0" cy="411156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19" idx="0"/>
          </p:cNvCxnSpPr>
          <p:nvPr/>
        </p:nvCxnSpPr>
        <p:spPr>
          <a:xfrm>
            <a:off x="7642051" y="1543659"/>
            <a:ext cx="16434" cy="31119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2"/>
          </p:cNvCxnSpPr>
          <p:nvPr/>
        </p:nvCxnSpPr>
        <p:spPr>
          <a:xfrm>
            <a:off x="5152747" y="1528151"/>
            <a:ext cx="347301" cy="60062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2"/>
          </p:cNvCxnSpPr>
          <p:nvPr/>
        </p:nvCxnSpPr>
        <p:spPr>
          <a:xfrm flipH="1">
            <a:off x="6374381" y="1524778"/>
            <a:ext cx="125482" cy="60400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24" idx="0"/>
          </p:cNvCxnSpPr>
          <p:nvPr/>
        </p:nvCxnSpPr>
        <p:spPr>
          <a:xfrm flipH="1">
            <a:off x="2452501" y="4921418"/>
            <a:ext cx="643775" cy="71492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3" idx="0"/>
          </p:cNvCxnSpPr>
          <p:nvPr/>
        </p:nvCxnSpPr>
        <p:spPr>
          <a:xfrm flipH="1">
            <a:off x="3610514" y="4921418"/>
            <a:ext cx="38022" cy="71232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22" idx="0"/>
          </p:cNvCxnSpPr>
          <p:nvPr/>
        </p:nvCxnSpPr>
        <p:spPr>
          <a:xfrm>
            <a:off x="4702780" y="4921418"/>
            <a:ext cx="0" cy="71492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21" idx="0"/>
          </p:cNvCxnSpPr>
          <p:nvPr/>
        </p:nvCxnSpPr>
        <p:spPr>
          <a:xfrm>
            <a:off x="5849080" y="4921418"/>
            <a:ext cx="0" cy="71232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" idx="2"/>
            <a:endCxn id="16" idx="0"/>
          </p:cNvCxnSpPr>
          <p:nvPr/>
        </p:nvCxnSpPr>
        <p:spPr>
          <a:xfrm>
            <a:off x="478940" y="1528151"/>
            <a:ext cx="464461" cy="239911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43" idx="2"/>
          </p:cNvCxnSpPr>
          <p:nvPr/>
        </p:nvCxnSpPr>
        <p:spPr>
          <a:xfrm>
            <a:off x="1300079" y="3756619"/>
            <a:ext cx="2070957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" idx="2"/>
            <a:endCxn id="43" idx="0"/>
          </p:cNvCxnSpPr>
          <p:nvPr/>
        </p:nvCxnSpPr>
        <p:spPr>
          <a:xfrm>
            <a:off x="3770322" y="1524778"/>
            <a:ext cx="765986" cy="131062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6" idx="4"/>
            <a:endCxn id="39" idx="0"/>
          </p:cNvCxnSpPr>
          <p:nvPr/>
        </p:nvCxnSpPr>
        <p:spPr>
          <a:xfrm flipH="1">
            <a:off x="942889" y="4889132"/>
            <a:ext cx="512" cy="74468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70288" y="5633821"/>
            <a:ext cx="1745202" cy="6783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Online engagement cycle/workflow—CM and all P Team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282306" y="4921418"/>
            <a:ext cx="1" cy="71492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1753616" y="846664"/>
            <a:ext cx="1396470" cy="68148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Media inquiries/outreach—CM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1953772" y="2618551"/>
            <a:ext cx="1005352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Press relations workflow</a:t>
            </a:r>
          </a:p>
        </p:txBody>
      </p:sp>
      <p:cxnSp>
        <p:nvCxnSpPr>
          <p:cNvPr id="61" name="Straight Arrow Connector 60"/>
          <p:cNvCxnSpPr>
            <a:stCxn id="51" idx="2"/>
          </p:cNvCxnSpPr>
          <p:nvPr/>
        </p:nvCxnSpPr>
        <p:spPr>
          <a:xfrm>
            <a:off x="2451851" y="1528151"/>
            <a:ext cx="1519473" cy="142957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257905" y="871079"/>
            <a:ext cx="772880" cy="6536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CCHE—TC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9" name="Straight Connector 58"/>
          <p:cNvCxnSpPr>
            <a:endCxn id="20" idx="2"/>
          </p:cNvCxnSpPr>
          <p:nvPr/>
        </p:nvCxnSpPr>
        <p:spPr>
          <a:xfrm flipH="1">
            <a:off x="7800247" y="5972914"/>
            <a:ext cx="4" cy="33917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371036" y="2835407"/>
            <a:ext cx="2330544" cy="1842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PowerBase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0" name="Straight Arrow Connector 39"/>
          <p:cNvCxnSpPr>
            <a:stCxn id="16" idx="6"/>
            <a:endCxn id="43" idx="3"/>
          </p:cNvCxnSpPr>
          <p:nvPr/>
        </p:nvCxnSpPr>
        <p:spPr>
          <a:xfrm flipV="1">
            <a:off x="1727773" y="4408013"/>
            <a:ext cx="1984563" cy="18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43" idx="6"/>
          </p:cNvCxnSpPr>
          <p:nvPr/>
        </p:nvCxnSpPr>
        <p:spPr>
          <a:xfrm flipH="1">
            <a:off x="5701580" y="3756619"/>
            <a:ext cx="1940471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19" idx="2"/>
          </p:cNvCxnSpPr>
          <p:nvPr/>
        </p:nvCxnSpPr>
        <p:spPr>
          <a:xfrm flipV="1">
            <a:off x="7658485" y="2835407"/>
            <a:ext cx="0" cy="9212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642051" y="3756619"/>
            <a:ext cx="100229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001807" y="1877445"/>
            <a:ext cx="903507" cy="3933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Cision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57" name="Straight Arrow Connector 56"/>
          <p:cNvCxnSpPr>
            <a:stCxn id="51" idx="2"/>
            <a:endCxn id="55" idx="0"/>
          </p:cNvCxnSpPr>
          <p:nvPr/>
        </p:nvCxnSpPr>
        <p:spPr>
          <a:xfrm>
            <a:off x="2451851" y="1528151"/>
            <a:ext cx="1710" cy="349294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" idx="2"/>
          </p:cNvCxnSpPr>
          <p:nvPr/>
        </p:nvCxnSpPr>
        <p:spPr>
          <a:xfrm flipV="1">
            <a:off x="1300079" y="1528151"/>
            <a:ext cx="0" cy="222846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55" idx="4"/>
            <a:endCxn id="71" idx="0"/>
          </p:cNvCxnSpPr>
          <p:nvPr/>
        </p:nvCxnSpPr>
        <p:spPr>
          <a:xfrm>
            <a:off x="2453561" y="2270755"/>
            <a:ext cx="2887" cy="34779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1" idx="3"/>
          </p:cNvCxnSpPr>
          <p:nvPr/>
        </p:nvCxnSpPr>
        <p:spPr>
          <a:xfrm>
            <a:off x="2959124" y="2957722"/>
            <a:ext cx="517130" cy="486076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923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972" y="326849"/>
            <a:ext cx="434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/>
              </a:rPr>
              <a:t>MAG-Net Recruitment Workflow</a:t>
            </a: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53701" y="1996866"/>
            <a:ext cx="1836599" cy="1008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PowerBase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0260" y="5955464"/>
            <a:ext cx="1876889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Member engagement workflow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2898698" y="5236886"/>
            <a:ext cx="1165928" cy="1147081"/>
          </a:xfrm>
          <a:prstGeom prst="diamond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They sign up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7221" y="718100"/>
            <a:ext cx="3977885" cy="498343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Targeted recruitment, networking, referrals from existing members and partners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5021836" y="5240532"/>
            <a:ext cx="1253138" cy="1147081"/>
          </a:xfrm>
          <a:prstGeom prst="diamond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They don’t sign up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4472" y="4025540"/>
            <a:ext cx="1614075" cy="502432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Send membership form link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472" y="3294899"/>
            <a:ext cx="1614075" cy="542032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Phone and email follow up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0260" y="5012180"/>
            <a:ext cx="1876889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Dues collection workflow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6" name="Straight Arrow Connector 15"/>
          <p:cNvCxnSpPr>
            <a:stCxn id="6" idx="2"/>
            <a:endCxn id="3" idx="0"/>
          </p:cNvCxnSpPr>
          <p:nvPr/>
        </p:nvCxnSpPr>
        <p:spPr>
          <a:xfrm>
            <a:off x="4566164" y="1216443"/>
            <a:ext cx="5837" cy="780423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4"/>
            <a:endCxn id="9" idx="0"/>
          </p:cNvCxnSpPr>
          <p:nvPr/>
        </p:nvCxnSpPr>
        <p:spPr>
          <a:xfrm flipH="1">
            <a:off x="4571510" y="3005846"/>
            <a:ext cx="491" cy="289053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8" idx="0"/>
          </p:cNvCxnSpPr>
          <p:nvPr/>
        </p:nvCxnSpPr>
        <p:spPr>
          <a:xfrm>
            <a:off x="4571510" y="3836931"/>
            <a:ext cx="0" cy="188609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31" idx="2"/>
            <a:endCxn id="5" idx="3"/>
          </p:cNvCxnSpPr>
          <p:nvPr/>
        </p:nvCxnSpPr>
        <p:spPr>
          <a:xfrm flipH="1">
            <a:off x="4064626" y="5240532"/>
            <a:ext cx="501538" cy="56989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1" idx="2"/>
            <a:endCxn id="7" idx="1"/>
          </p:cNvCxnSpPr>
          <p:nvPr/>
        </p:nvCxnSpPr>
        <p:spPr>
          <a:xfrm>
            <a:off x="4566164" y="5240532"/>
            <a:ext cx="455672" cy="573541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</p:cNvCxnSpPr>
          <p:nvPr/>
        </p:nvCxnSpPr>
        <p:spPr>
          <a:xfrm flipV="1">
            <a:off x="6274974" y="5810427"/>
            <a:ext cx="840398" cy="3646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15372" y="3565915"/>
            <a:ext cx="0" cy="2244512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9" idx="3"/>
          </p:cNvCxnSpPr>
          <p:nvPr/>
        </p:nvCxnSpPr>
        <p:spPr>
          <a:xfrm flipH="1" flipV="1">
            <a:off x="5378547" y="3565915"/>
            <a:ext cx="1736825" cy="239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" idx="3"/>
          </p:cNvCxnSpPr>
          <p:nvPr/>
        </p:nvCxnSpPr>
        <p:spPr>
          <a:xfrm flipH="1">
            <a:off x="2417149" y="6294635"/>
            <a:ext cx="241761" cy="0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2"/>
            <a:endCxn id="59" idx="6"/>
          </p:cNvCxnSpPr>
          <p:nvPr/>
        </p:nvCxnSpPr>
        <p:spPr>
          <a:xfrm flipV="1">
            <a:off x="3481662" y="6382120"/>
            <a:ext cx="564657" cy="1847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Decagon 58"/>
          <p:cNvSpPr/>
          <p:nvPr/>
        </p:nvSpPr>
        <p:spPr>
          <a:xfrm>
            <a:off x="4046319" y="6019140"/>
            <a:ext cx="842022" cy="72596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Add to Unidos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59126" y="4738100"/>
            <a:ext cx="1614075" cy="502432"/>
          </a:xfrm>
          <a:prstGeom prst="rec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Verbal agreement to join</a:t>
            </a:r>
            <a:endParaRPr lang="en-US" sz="14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9" name="Straight Arrow Connector 48"/>
          <p:cNvCxnSpPr>
            <a:stCxn id="8" idx="2"/>
            <a:endCxn id="31" idx="0"/>
          </p:cNvCxnSpPr>
          <p:nvPr/>
        </p:nvCxnSpPr>
        <p:spPr>
          <a:xfrm flipH="1">
            <a:off x="4566164" y="4527972"/>
            <a:ext cx="5346" cy="210128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ocument 32"/>
          <p:cNvSpPr/>
          <p:nvPr/>
        </p:nvSpPr>
        <p:spPr>
          <a:xfrm>
            <a:off x="7334853" y="2967129"/>
            <a:ext cx="1306612" cy="156084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Reports on membership #s to funders, network anchors/leadership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48" name="Straight Arrow Connector 47"/>
          <p:cNvCxnSpPr>
            <a:stCxn id="3" idx="5"/>
          </p:cNvCxnSpPr>
          <p:nvPr/>
        </p:nvCxnSpPr>
        <p:spPr>
          <a:xfrm>
            <a:off x="5221336" y="2858084"/>
            <a:ext cx="2113517" cy="321378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0"/>
          </p:cNvCxnSpPr>
          <p:nvPr/>
        </p:nvCxnSpPr>
        <p:spPr>
          <a:xfrm flipV="1">
            <a:off x="3481662" y="2501356"/>
            <a:ext cx="0" cy="2735530"/>
          </a:xfrm>
          <a:prstGeom prst="straightConnector1">
            <a:avLst/>
          </a:prstGeom>
          <a:ln>
            <a:solidFill>
              <a:srgbClr val="595959"/>
            </a:solidFill>
            <a:prstDash val="lg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" idx="2"/>
          </p:cNvCxnSpPr>
          <p:nvPr/>
        </p:nvCxnSpPr>
        <p:spPr>
          <a:xfrm>
            <a:off x="3481662" y="2501356"/>
            <a:ext cx="172039" cy="0"/>
          </a:xfrm>
          <a:prstGeom prst="straightConnector1">
            <a:avLst/>
          </a:prstGeom>
          <a:ln>
            <a:solidFill>
              <a:srgbClr val="595959"/>
            </a:solidFill>
            <a:prstDash val="lg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Document 61"/>
          <p:cNvSpPr/>
          <p:nvPr/>
        </p:nvSpPr>
        <p:spPr>
          <a:xfrm>
            <a:off x="7334853" y="516404"/>
            <a:ext cx="1306612" cy="100047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Member list on website </a:t>
            </a:r>
          </a:p>
        </p:txBody>
      </p:sp>
      <p:sp>
        <p:nvSpPr>
          <p:cNvPr id="63" name="Document 62"/>
          <p:cNvSpPr/>
          <p:nvPr/>
        </p:nvSpPr>
        <p:spPr>
          <a:xfrm>
            <a:off x="7334853" y="1747554"/>
            <a:ext cx="1306612" cy="100047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Internal membership reporting</a:t>
            </a:r>
          </a:p>
        </p:txBody>
      </p:sp>
      <p:cxnSp>
        <p:nvCxnSpPr>
          <p:cNvPr id="64" name="Straight Arrow Connector 63"/>
          <p:cNvCxnSpPr>
            <a:stCxn id="41" idx="1"/>
            <a:endCxn id="65" idx="1"/>
          </p:cNvCxnSpPr>
          <p:nvPr/>
        </p:nvCxnSpPr>
        <p:spPr>
          <a:xfrm flipH="1" flipV="1">
            <a:off x="1786558" y="2133866"/>
            <a:ext cx="376679" cy="10762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Decagon 64"/>
          <p:cNvSpPr/>
          <p:nvPr/>
        </p:nvSpPr>
        <p:spPr>
          <a:xfrm>
            <a:off x="316900" y="1471117"/>
            <a:ext cx="1469658" cy="1325497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Send membership packet</a:t>
            </a:r>
            <a:endParaRPr lang="en-US" sz="140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662652" y="5351351"/>
            <a:ext cx="0" cy="943284"/>
          </a:xfrm>
          <a:prstGeom prst="line">
            <a:avLst/>
          </a:prstGeom>
          <a:ln>
            <a:solidFill>
              <a:srgbClr val="59595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" idx="1"/>
          </p:cNvCxnSpPr>
          <p:nvPr/>
        </p:nvCxnSpPr>
        <p:spPr>
          <a:xfrm flipH="1">
            <a:off x="2662652" y="5810427"/>
            <a:ext cx="236046" cy="0"/>
          </a:xfrm>
          <a:prstGeom prst="straightConnector1">
            <a:avLst/>
          </a:prstGeom>
          <a:ln>
            <a:solidFill>
              <a:srgbClr val="595959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4" idx="3"/>
          </p:cNvCxnSpPr>
          <p:nvPr/>
        </p:nvCxnSpPr>
        <p:spPr>
          <a:xfrm flipH="1">
            <a:off x="2417149" y="5351351"/>
            <a:ext cx="245503" cy="0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" idx="6"/>
            <a:endCxn id="63" idx="1"/>
          </p:cNvCxnSpPr>
          <p:nvPr/>
        </p:nvCxnSpPr>
        <p:spPr>
          <a:xfrm flipV="1">
            <a:off x="5490300" y="2247790"/>
            <a:ext cx="1844553" cy="253566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" idx="7"/>
            <a:endCxn id="62" idx="1"/>
          </p:cNvCxnSpPr>
          <p:nvPr/>
        </p:nvCxnSpPr>
        <p:spPr>
          <a:xfrm flipV="1">
            <a:off x="5221336" y="1016640"/>
            <a:ext cx="2113517" cy="1127988"/>
          </a:xfrm>
          <a:prstGeom prst="straightConnector1">
            <a:avLst/>
          </a:prstGeom>
          <a:ln>
            <a:solidFill>
              <a:srgbClr val="595959"/>
            </a:solidFill>
            <a:prstDash val="lg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Document 40"/>
          <p:cNvSpPr/>
          <p:nvPr/>
        </p:nvSpPr>
        <p:spPr>
          <a:xfrm>
            <a:off x="2163237" y="1644392"/>
            <a:ext cx="990141" cy="100047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New member reports</a:t>
            </a:r>
          </a:p>
        </p:txBody>
      </p:sp>
      <p:cxnSp>
        <p:nvCxnSpPr>
          <p:cNvPr id="42" name="Straight Arrow Connector 41"/>
          <p:cNvCxnSpPr>
            <a:stCxn id="3" idx="1"/>
            <a:endCxn id="41" idx="3"/>
          </p:cNvCxnSpPr>
          <p:nvPr/>
        </p:nvCxnSpPr>
        <p:spPr>
          <a:xfrm flipH="1">
            <a:off x="3153378" y="2144628"/>
            <a:ext cx="769287" cy="0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2066370" y="2997787"/>
            <a:ext cx="1191962" cy="6783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Calibri"/>
              </a:rPr>
              <a:t>Services marketing workflow</a:t>
            </a:r>
          </a:p>
        </p:txBody>
      </p:sp>
      <p:cxnSp>
        <p:nvCxnSpPr>
          <p:cNvPr id="52" name="Straight Arrow Connector 51"/>
          <p:cNvCxnSpPr>
            <a:stCxn id="41" idx="2"/>
            <a:endCxn id="51" idx="0"/>
          </p:cNvCxnSpPr>
          <p:nvPr/>
        </p:nvCxnSpPr>
        <p:spPr>
          <a:xfrm>
            <a:off x="2658308" y="2578722"/>
            <a:ext cx="4043" cy="41906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16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wToManageMediaIntakeAndPreStoryRelations(1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368</Words>
  <Application>Microsoft Macintosh PowerPoint</Application>
  <PresentationFormat>On-screen Show (4:3)</PresentationFormat>
  <Paragraphs>66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Workflows at CMJ </vt:lpstr>
      <vt:lpstr>PowerPoint Presentation</vt:lpstr>
      <vt:lpstr>PowerPoint Presentation</vt:lpstr>
      <vt:lpstr>PowerPoint Presentation</vt:lpstr>
    </vt:vector>
  </TitlesOfParts>
  <Company>Center for Media Justice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Workflows at CMJ </dc:title>
  <dc:creator>Lisa Jervis</dc:creator>
  <cp:lastModifiedBy>Lisa Jervis</cp:lastModifiedBy>
  <cp:revision>5</cp:revision>
  <dcterms:created xsi:type="dcterms:W3CDTF">2012-04-16T19:11:06Z</dcterms:created>
  <dcterms:modified xsi:type="dcterms:W3CDTF">2012-04-17T00:19:36Z</dcterms:modified>
</cp:coreProperties>
</file>