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3481F-9B0F-423C-AF7C-B65543F3B0E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EB3F43-50FE-4F91-87A3-D5FFB7B30188}">
      <dgm:prSet phldrT="[Text]"/>
      <dgm:spPr/>
      <dgm:t>
        <a:bodyPr/>
        <a:lstStyle/>
        <a:p>
          <a:r>
            <a:rPr lang="en-US" dirty="0" smtClean="0"/>
            <a:t>Organizing</a:t>
          </a:r>
          <a:endParaRPr lang="en-US" dirty="0"/>
        </a:p>
      </dgm:t>
    </dgm:pt>
    <dgm:pt modelId="{96EFC0E9-3736-4518-ABA4-A944358844B0}" type="parTrans" cxnId="{6526E2DE-A8EE-4EEF-AFD9-7AA091CF7C1E}">
      <dgm:prSet/>
      <dgm:spPr/>
      <dgm:t>
        <a:bodyPr/>
        <a:lstStyle/>
        <a:p>
          <a:endParaRPr lang="en-US"/>
        </a:p>
      </dgm:t>
    </dgm:pt>
    <dgm:pt modelId="{3A917A2D-CB8B-4D56-A4C4-C106B4E5B43E}" type="sibTrans" cxnId="{6526E2DE-A8EE-4EEF-AFD9-7AA091CF7C1E}">
      <dgm:prSet/>
      <dgm:spPr/>
      <dgm:t>
        <a:bodyPr/>
        <a:lstStyle/>
        <a:p>
          <a:endParaRPr lang="en-US"/>
        </a:p>
      </dgm:t>
    </dgm:pt>
    <dgm:pt modelId="{EA9B8CC2-D865-4097-AFED-EC62A4716E99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smtClean="0"/>
            <a:t>Technology</a:t>
          </a:r>
          <a:endParaRPr lang="en-US" sz="2400" dirty="0"/>
        </a:p>
      </dgm:t>
    </dgm:pt>
    <dgm:pt modelId="{91BD790A-AB00-41F8-935A-3ABC3491A42D}" type="parTrans" cxnId="{AD0B48E6-B5FF-4ACC-842C-9D3C1E0466AB}">
      <dgm:prSet/>
      <dgm:spPr/>
      <dgm:t>
        <a:bodyPr/>
        <a:lstStyle/>
        <a:p>
          <a:endParaRPr lang="en-US"/>
        </a:p>
      </dgm:t>
    </dgm:pt>
    <dgm:pt modelId="{133CB3C3-B808-483C-AF29-090C09451F44}" type="sibTrans" cxnId="{AD0B48E6-B5FF-4ACC-842C-9D3C1E0466AB}">
      <dgm:prSet/>
      <dgm:spPr/>
      <dgm:t>
        <a:bodyPr/>
        <a:lstStyle/>
        <a:p>
          <a:endParaRPr lang="en-US"/>
        </a:p>
      </dgm:t>
    </dgm:pt>
    <dgm:pt modelId="{45B5195B-AA06-45DB-A8E2-9AC6F99E9FCE}">
      <dgm:prSet phldrT="[Text]" custT="1"/>
      <dgm:spPr/>
      <dgm:t>
        <a:bodyPr anchor="ctr" anchorCtr="0"/>
        <a:lstStyle/>
        <a:p>
          <a:pPr algn="ctr"/>
          <a:r>
            <a:rPr lang="en-US" sz="1600" dirty="0" smtClean="0"/>
            <a:t>Fundraising</a:t>
          </a:r>
          <a:endParaRPr lang="en-US" sz="1600" dirty="0"/>
        </a:p>
      </dgm:t>
    </dgm:pt>
    <dgm:pt modelId="{0509B060-0774-49AE-94B7-DEF66270A28A}" type="parTrans" cxnId="{01D99F3D-C364-4F43-8509-C8BD73A0BD9D}">
      <dgm:prSet/>
      <dgm:spPr/>
      <dgm:t>
        <a:bodyPr/>
        <a:lstStyle/>
        <a:p>
          <a:endParaRPr lang="en-US"/>
        </a:p>
      </dgm:t>
    </dgm:pt>
    <dgm:pt modelId="{8F26C5D7-A155-48FC-9255-258CAC39AA9C}" type="sibTrans" cxnId="{01D99F3D-C364-4F43-8509-C8BD73A0BD9D}">
      <dgm:prSet/>
      <dgm:spPr/>
      <dgm:t>
        <a:bodyPr/>
        <a:lstStyle/>
        <a:p>
          <a:endParaRPr lang="en-US"/>
        </a:p>
      </dgm:t>
    </dgm:pt>
    <dgm:pt modelId="{426F9AE9-1698-427C-9E5A-97775AAEF509}">
      <dgm:prSet phldrT="[Text]" custT="1"/>
      <dgm:spPr/>
      <dgm:t>
        <a:bodyPr/>
        <a:lstStyle/>
        <a:p>
          <a:endParaRPr lang="en-US" sz="1100" spc="0" dirty="0"/>
        </a:p>
      </dgm:t>
    </dgm:pt>
    <dgm:pt modelId="{F37E10C3-E072-40CA-BC23-B8D3AB3E7AC9}" type="sibTrans" cxnId="{775B6091-F811-43EC-A464-41964804D807}">
      <dgm:prSet/>
      <dgm:spPr/>
      <dgm:t>
        <a:bodyPr/>
        <a:lstStyle/>
        <a:p>
          <a:endParaRPr lang="en-US"/>
        </a:p>
      </dgm:t>
    </dgm:pt>
    <dgm:pt modelId="{D9176EC0-A5A4-4821-8BE9-61D8094DC303}" type="parTrans" cxnId="{775B6091-F811-43EC-A464-41964804D807}">
      <dgm:prSet/>
      <dgm:spPr/>
      <dgm:t>
        <a:bodyPr/>
        <a:lstStyle/>
        <a:p>
          <a:endParaRPr lang="en-US"/>
        </a:p>
      </dgm:t>
    </dgm:pt>
    <dgm:pt modelId="{0C407555-3C69-4ED5-B3CE-14E89E0E7F05}" type="pres">
      <dgm:prSet presAssocID="{BC53481F-9B0F-423C-AF7C-B65543F3B0E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D48C00-44D2-4AE3-B19B-74BD487531EC}" type="pres">
      <dgm:prSet presAssocID="{62EB3F43-50FE-4F91-87A3-D5FFB7B30188}" presName="circ1" presStyleLbl="vennNode1" presStyleIdx="0" presStyleCnt="4" custScaleX="163941" custScaleY="165158" custLinFactNeighborX="-1994" custLinFactNeighborY="-5771"/>
      <dgm:spPr/>
      <dgm:t>
        <a:bodyPr/>
        <a:lstStyle/>
        <a:p>
          <a:endParaRPr lang="en-US"/>
        </a:p>
      </dgm:t>
    </dgm:pt>
    <dgm:pt modelId="{F4E8359B-2B85-4F83-8E76-A2FBB4F788A2}" type="pres">
      <dgm:prSet presAssocID="{62EB3F43-50FE-4F91-87A3-D5FFB7B3018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97EA9-41D8-457A-A99F-F8F374EEC372}" type="pres">
      <dgm:prSet presAssocID="{426F9AE9-1698-427C-9E5A-97775AAEF509}" presName="circ2" presStyleLbl="vennNode1" presStyleIdx="1" presStyleCnt="4" custScaleX="53097" custScaleY="52738" custLinFactNeighborX="-33773" custLinFactNeighborY="26141"/>
      <dgm:spPr/>
      <dgm:t>
        <a:bodyPr/>
        <a:lstStyle/>
        <a:p>
          <a:endParaRPr lang="en-US"/>
        </a:p>
      </dgm:t>
    </dgm:pt>
    <dgm:pt modelId="{E551D890-20B1-4EA0-8296-5F6B56BAB395}" type="pres">
      <dgm:prSet presAssocID="{426F9AE9-1698-427C-9E5A-97775AAEF50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3AFEB-E449-4CDE-865D-D3A531C11604}" type="pres">
      <dgm:prSet presAssocID="{EA9B8CC2-D865-4097-AFED-EC62A4716E99}" presName="circ3" presStyleLbl="vennNode1" presStyleIdx="2" presStyleCnt="4" custScaleX="33026" custScaleY="33025" custLinFactNeighborX="-13153" custLinFactNeighborY="-797"/>
      <dgm:spPr/>
      <dgm:t>
        <a:bodyPr/>
        <a:lstStyle/>
        <a:p>
          <a:endParaRPr lang="en-US"/>
        </a:p>
      </dgm:t>
    </dgm:pt>
    <dgm:pt modelId="{C03FD4EA-9988-4950-8063-579180EFF547}" type="pres">
      <dgm:prSet presAssocID="{EA9B8CC2-D865-4097-AFED-EC62A4716E9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D892F-5A72-4BAE-A8DB-40A032DE9DBF}" type="pres">
      <dgm:prSet presAssocID="{45B5195B-AA06-45DB-A8E2-9AC6F99E9FCE}" presName="circ4" presStyleLbl="vennNode1" presStyleIdx="3" presStyleCnt="4" custScaleX="76495" custScaleY="72550" custLinFactNeighborX="-6011" custLinFactNeighborY="22473"/>
      <dgm:spPr/>
      <dgm:t>
        <a:bodyPr/>
        <a:lstStyle/>
        <a:p>
          <a:endParaRPr lang="en-US"/>
        </a:p>
      </dgm:t>
    </dgm:pt>
    <dgm:pt modelId="{8F55215C-6EC0-44D7-BB66-0D4E87E40253}" type="pres">
      <dgm:prSet presAssocID="{45B5195B-AA06-45DB-A8E2-9AC6F99E9FC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E78232-8602-42FE-9320-A3F110AC8646}" type="presOf" srcId="{426F9AE9-1698-427C-9E5A-97775AAEF509}" destId="{E551D890-20B1-4EA0-8296-5F6B56BAB395}" srcOrd="1" destOrd="0" presId="urn:microsoft.com/office/officeart/2005/8/layout/venn1"/>
    <dgm:cxn modelId="{775B6091-F811-43EC-A464-41964804D807}" srcId="{BC53481F-9B0F-423C-AF7C-B65543F3B0E1}" destId="{426F9AE9-1698-427C-9E5A-97775AAEF509}" srcOrd="1" destOrd="0" parTransId="{D9176EC0-A5A4-4821-8BE9-61D8094DC303}" sibTransId="{F37E10C3-E072-40CA-BC23-B8D3AB3E7AC9}"/>
    <dgm:cxn modelId="{F4BB7D35-FB06-4BA3-A2EC-6097F86C36F2}" type="presOf" srcId="{62EB3F43-50FE-4F91-87A3-D5FFB7B30188}" destId="{E3D48C00-44D2-4AE3-B19B-74BD487531EC}" srcOrd="0" destOrd="0" presId="urn:microsoft.com/office/officeart/2005/8/layout/venn1"/>
    <dgm:cxn modelId="{38D11E13-109B-4D58-9DCD-41321E3E888C}" type="presOf" srcId="{45B5195B-AA06-45DB-A8E2-9AC6F99E9FCE}" destId="{EE4D892F-5A72-4BAE-A8DB-40A032DE9DBF}" srcOrd="0" destOrd="0" presId="urn:microsoft.com/office/officeart/2005/8/layout/venn1"/>
    <dgm:cxn modelId="{60C7D152-93E6-4083-93BF-ACD49021CBC4}" type="presOf" srcId="{EA9B8CC2-D865-4097-AFED-EC62A4716E99}" destId="{C833AFEB-E449-4CDE-865D-D3A531C11604}" srcOrd="0" destOrd="0" presId="urn:microsoft.com/office/officeart/2005/8/layout/venn1"/>
    <dgm:cxn modelId="{9E13E6DB-4F36-4F9A-AC86-D691BACF8874}" type="presOf" srcId="{426F9AE9-1698-427C-9E5A-97775AAEF509}" destId="{72C97EA9-41D8-457A-A99F-F8F374EEC372}" srcOrd="0" destOrd="0" presId="urn:microsoft.com/office/officeart/2005/8/layout/venn1"/>
    <dgm:cxn modelId="{1DA1E4F5-362E-4E37-842A-C7B27EF55CCA}" type="presOf" srcId="{45B5195B-AA06-45DB-A8E2-9AC6F99E9FCE}" destId="{8F55215C-6EC0-44D7-BB66-0D4E87E40253}" srcOrd="1" destOrd="0" presId="urn:microsoft.com/office/officeart/2005/8/layout/venn1"/>
    <dgm:cxn modelId="{01D99F3D-C364-4F43-8509-C8BD73A0BD9D}" srcId="{BC53481F-9B0F-423C-AF7C-B65543F3B0E1}" destId="{45B5195B-AA06-45DB-A8E2-9AC6F99E9FCE}" srcOrd="3" destOrd="0" parTransId="{0509B060-0774-49AE-94B7-DEF66270A28A}" sibTransId="{8F26C5D7-A155-48FC-9255-258CAC39AA9C}"/>
    <dgm:cxn modelId="{38628460-8893-44AA-8757-019B5F252397}" type="presOf" srcId="{BC53481F-9B0F-423C-AF7C-B65543F3B0E1}" destId="{0C407555-3C69-4ED5-B3CE-14E89E0E7F05}" srcOrd="0" destOrd="0" presId="urn:microsoft.com/office/officeart/2005/8/layout/venn1"/>
    <dgm:cxn modelId="{94568E69-0F29-4CA5-B35C-6575B76A1218}" type="presOf" srcId="{EA9B8CC2-D865-4097-AFED-EC62A4716E99}" destId="{C03FD4EA-9988-4950-8063-579180EFF547}" srcOrd="1" destOrd="0" presId="urn:microsoft.com/office/officeart/2005/8/layout/venn1"/>
    <dgm:cxn modelId="{6526E2DE-A8EE-4EEF-AFD9-7AA091CF7C1E}" srcId="{BC53481F-9B0F-423C-AF7C-B65543F3B0E1}" destId="{62EB3F43-50FE-4F91-87A3-D5FFB7B30188}" srcOrd="0" destOrd="0" parTransId="{96EFC0E9-3736-4518-ABA4-A944358844B0}" sibTransId="{3A917A2D-CB8B-4D56-A4C4-C106B4E5B43E}"/>
    <dgm:cxn modelId="{8075F60B-3682-478F-B0EA-A170850E13A0}" type="presOf" srcId="{62EB3F43-50FE-4F91-87A3-D5FFB7B30188}" destId="{F4E8359B-2B85-4F83-8E76-A2FBB4F788A2}" srcOrd="1" destOrd="0" presId="urn:microsoft.com/office/officeart/2005/8/layout/venn1"/>
    <dgm:cxn modelId="{AD0B48E6-B5FF-4ACC-842C-9D3C1E0466AB}" srcId="{BC53481F-9B0F-423C-AF7C-B65543F3B0E1}" destId="{EA9B8CC2-D865-4097-AFED-EC62A4716E99}" srcOrd="2" destOrd="0" parTransId="{91BD790A-AB00-41F8-935A-3ABC3491A42D}" sibTransId="{133CB3C3-B808-483C-AF29-090C09451F44}"/>
    <dgm:cxn modelId="{43948915-8077-4C1C-BE16-CBEC01344EAF}" type="presParOf" srcId="{0C407555-3C69-4ED5-B3CE-14E89E0E7F05}" destId="{E3D48C00-44D2-4AE3-B19B-74BD487531EC}" srcOrd="0" destOrd="0" presId="urn:microsoft.com/office/officeart/2005/8/layout/venn1"/>
    <dgm:cxn modelId="{A8B6B008-C519-469E-B495-0D4466B3A116}" type="presParOf" srcId="{0C407555-3C69-4ED5-B3CE-14E89E0E7F05}" destId="{F4E8359B-2B85-4F83-8E76-A2FBB4F788A2}" srcOrd="1" destOrd="0" presId="urn:microsoft.com/office/officeart/2005/8/layout/venn1"/>
    <dgm:cxn modelId="{B9B2C776-D9A7-49ED-9D12-37809529DC34}" type="presParOf" srcId="{0C407555-3C69-4ED5-B3CE-14E89E0E7F05}" destId="{72C97EA9-41D8-457A-A99F-F8F374EEC372}" srcOrd="2" destOrd="0" presId="urn:microsoft.com/office/officeart/2005/8/layout/venn1"/>
    <dgm:cxn modelId="{89D63EF8-4544-485D-BFD6-6DDC2F861388}" type="presParOf" srcId="{0C407555-3C69-4ED5-B3CE-14E89E0E7F05}" destId="{E551D890-20B1-4EA0-8296-5F6B56BAB395}" srcOrd="3" destOrd="0" presId="urn:microsoft.com/office/officeart/2005/8/layout/venn1"/>
    <dgm:cxn modelId="{269FC510-8FBA-4905-AFA5-71AA305E8F6F}" type="presParOf" srcId="{0C407555-3C69-4ED5-B3CE-14E89E0E7F05}" destId="{C833AFEB-E449-4CDE-865D-D3A531C11604}" srcOrd="4" destOrd="0" presId="urn:microsoft.com/office/officeart/2005/8/layout/venn1"/>
    <dgm:cxn modelId="{884FB727-CFEC-4C5F-83FC-497A54D65D13}" type="presParOf" srcId="{0C407555-3C69-4ED5-B3CE-14E89E0E7F05}" destId="{C03FD4EA-9988-4950-8063-579180EFF547}" srcOrd="5" destOrd="0" presId="urn:microsoft.com/office/officeart/2005/8/layout/venn1"/>
    <dgm:cxn modelId="{E7C4470A-86AE-40BD-B59C-E2E242FC31B4}" type="presParOf" srcId="{0C407555-3C69-4ED5-B3CE-14E89E0E7F05}" destId="{EE4D892F-5A72-4BAE-A8DB-40A032DE9DBF}" srcOrd="6" destOrd="0" presId="urn:microsoft.com/office/officeart/2005/8/layout/venn1"/>
    <dgm:cxn modelId="{012627DB-45A5-4153-8DCB-EB2EE1D4B285}" type="presParOf" srcId="{0C407555-3C69-4ED5-B3CE-14E89E0E7F05}" destId="{8F55215C-6EC0-44D7-BB66-0D4E87E4025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D48C00-44D2-4AE3-B19B-74BD487531EC}">
      <dsp:nvSpPr>
        <dsp:cNvPr id="0" name=""/>
        <dsp:cNvSpPr/>
      </dsp:nvSpPr>
      <dsp:spPr>
        <a:xfrm>
          <a:off x="1447792" y="0"/>
          <a:ext cx="5521598" cy="55625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Organizing</a:t>
          </a:r>
          <a:endParaRPr lang="en-US" sz="6400" kern="1200" dirty="0"/>
        </a:p>
      </dsp:txBody>
      <dsp:txXfrm>
        <a:off x="2084900" y="748809"/>
        <a:ext cx="4247383" cy="1765051"/>
      </dsp:txXfrm>
    </dsp:sp>
    <dsp:sp modelId="{72C97EA9-41D8-457A-A99F-F8F374EEC372}">
      <dsp:nvSpPr>
        <dsp:cNvPr id="0" name=""/>
        <dsp:cNvSpPr/>
      </dsp:nvSpPr>
      <dsp:spPr>
        <a:xfrm>
          <a:off x="3733808" y="4343393"/>
          <a:ext cx="1788328" cy="17762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spc="0" dirty="0"/>
        </a:p>
      </dsp:txBody>
      <dsp:txXfrm>
        <a:off x="4696754" y="4548344"/>
        <a:ext cx="687818" cy="1366336"/>
      </dsp:txXfrm>
    </dsp:sp>
    <dsp:sp modelId="{C833AFEB-E449-4CDE-865D-D3A531C11604}">
      <dsp:nvSpPr>
        <dsp:cNvPr id="0" name=""/>
        <dsp:cNvSpPr/>
      </dsp:nvSpPr>
      <dsp:spPr>
        <a:xfrm>
          <a:off x="3276588" y="5257792"/>
          <a:ext cx="1112328" cy="11122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Technology</a:t>
          </a:r>
          <a:endParaRPr lang="en-US" sz="2400" kern="1200" dirty="0"/>
        </a:p>
      </dsp:txBody>
      <dsp:txXfrm>
        <a:off x="3404933" y="5867415"/>
        <a:ext cx="855637" cy="352939"/>
      </dsp:txXfrm>
    </dsp:sp>
    <dsp:sp modelId="{EE4D892F-5A72-4BAE-A8DB-40A032DE9DBF}">
      <dsp:nvSpPr>
        <dsp:cNvPr id="0" name=""/>
        <dsp:cNvSpPr/>
      </dsp:nvSpPr>
      <dsp:spPr>
        <a:xfrm>
          <a:off x="1295396" y="3886216"/>
          <a:ext cx="2576382" cy="24435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Fundraising</a:t>
          </a:r>
          <a:endParaRPr lang="en-US" sz="1600" kern="1200" dirty="0"/>
        </a:p>
      </dsp:txBody>
      <dsp:txXfrm>
        <a:off x="1493580" y="4168160"/>
        <a:ext cx="990916" cy="1879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34B96-3FD7-491F-B224-BF6F11E66521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A8F8D-8BC9-43CB-AAD4-47D2CF4736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3810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14800" y="5334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523986" y="990590"/>
            <a:ext cx="6117005" cy="5638809"/>
            <a:chOff x="1523986" y="990590"/>
            <a:chExt cx="6117005" cy="5638809"/>
          </a:xfrm>
        </p:grpSpPr>
        <p:sp>
          <p:nvSpPr>
            <p:cNvPr id="7" name="Freeform 6"/>
            <p:cNvSpPr/>
            <p:nvPr/>
          </p:nvSpPr>
          <p:spPr>
            <a:xfrm>
              <a:off x="1523986" y="990590"/>
              <a:ext cx="6117005" cy="5620790"/>
            </a:xfrm>
            <a:custGeom>
              <a:avLst/>
              <a:gdLst>
                <a:gd name="connsiteX0" fmla="*/ 0 w 6117005"/>
                <a:gd name="connsiteY0" fmla="*/ 2810395 h 5620790"/>
                <a:gd name="connsiteX1" fmla="*/ 989094 w 6117005"/>
                <a:gd name="connsiteY1" fmla="*/ 740984 h 5620790"/>
                <a:gd name="connsiteX2" fmla="*/ 3058508 w 6117005"/>
                <a:gd name="connsiteY2" fmla="*/ 4 h 5620790"/>
                <a:gd name="connsiteX3" fmla="*/ 5127920 w 6117005"/>
                <a:gd name="connsiteY3" fmla="*/ 740990 h 5620790"/>
                <a:gd name="connsiteX4" fmla="*/ 6117008 w 6117005"/>
                <a:gd name="connsiteY4" fmla="*/ 2810405 h 5620790"/>
                <a:gd name="connsiteX5" fmla="*/ 5127916 w 6117005"/>
                <a:gd name="connsiteY5" fmla="*/ 4879818 h 5620790"/>
                <a:gd name="connsiteX6" fmla="*/ 3058503 w 6117005"/>
                <a:gd name="connsiteY6" fmla="*/ 5620800 h 5620790"/>
                <a:gd name="connsiteX7" fmla="*/ 989091 w 6117005"/>
                <a:gd name="connsiteY7" fmla="*/ 4879815 h 5620790"/>
                <a:gd name="connsiteX8" fmla="*/ 2 w 6117005"/>
                <a:gd name="connsiteY8" fmla="*/ 2810401 h 5620790"/>
                <a:gd name="connsiteX9" fmla="*/ 0 w 6117005"/>
                <a:gd name="connsiteY9" fmla="*/ 2810395 h 562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7005" h="5620790">
                  <a:moveTo>
                    <a:pt x="0" y="2810395"/>
                  </a:moveTo>
                  <a:cubicBezTo>
                    <a:pt x="1" y="2023798"/>
                    <a:pt x="358755" y="1273202"/>
                    <a:pt x="989094" y="740984"/>
                  </a:cubicBezTo>
                  <a:cubicBezTo>
                    <a:pt x="1553486" y="264447"/>
                    <a:pt x="2292028" y="3"/>
                    <a:pt x="3058508" y="4"/>
                  </a:cubicBezTo>
                  <a:cubicBezTo>
                    <a:pt x="3824988" y="5"/>
                    <a:pt x="4563529" y="264451"/>
                    <a:pt x="5127920" y="740990"/>
                  </a:cubicBezTo>
                  <a:cubicBezTo>
                    <a:pt x="5758257" y="1273210"/>
                    <a:pt x="6117009" y="2023807"/>
                    <a:pt x="6117008" y="2810405"/>
                  </a:cubicBezTo>
                  <a:cubicBezTo>
                    <a:pt x="6117008" y="3597002"/>
                    <a:pt x="5758255" y="4347599"/>
                    <a:pt x="5127916" y="4879818"/>
                  </a:cubicBezTo>
                  <a:cubicBezTo>
                    <a:pt x="4563525" y="5356356"/>
                    <a:pt x="3824983" y="5620801"/>
                    <a:pt x="3058503" y="5620800"/>
                  </a:cubicBezTo>
                  <a:cubicBezTo>
                    <a:pt x="2292023" y="5620800"/>
                    <a:pt x="1553482" y="5356354"/>
                    <a:pt x="989091" y="4879815"/>
                  </a:cubicBezTo>
                  <a:cubicBezTo>
                    <a:pt x="358753" y="4347595"/>
                    <a:pt x="1" y="3596998"/>
                    <a:pt x="2" y="2810401"/>
                  </a:cubicBezTo>
                  <a:cubicBezTo>
                    <a:pt x="1" y="2810399"/>
                    <a:pt x="1" y="2810397"/>
                    <a:pt x="0" y="281039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prstDash val="dash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705808" tIns="756645" rIns="705809" bIns="3080625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 smtClean="0"/>
                <a:t>Organizing</a:t>
              </a:r>
              <a:endParaRPr lang="en-US" sz="48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3232385" y="3101024"/>
              <a:ext cx="3724238" cy="3528375"/>
            </a:xfrm>
            <a:custGeom>
              <a:avLst/>
              <a:gdLst>
                <a:gd name="connsiteX0" fmla="*/ 0 w 3724238"/>
                <a:gd name="connsiteY0" fmla="*/ 1764188 h 3528375"/>
                <a:gd name="connsiteX1" fmla="*/ 581430 w 3724238"/>
                <a:gd name="connsiteY1" fmla="*/ 483497 h 3528375"/>
                <a:gd name="connsiteX2" fmla="*/ 1862122 w 3724238"/>
                <a:gd name="connsiteY2" fmla="*/ 2 h 3528375"/>
                <a:gd name="connsiteX3" fmla="*/ 3142813 w 3724238"/>
                <a:gd name="connsiteY3" fmla="*/ 483501 h 3528375"/>
                <a:gd name="connsiteX4" fmla="*/ 3724239 w 3724238"/>
                <a:gd name="connsiteY4" fmla="*/ 1764194 h 3528375"/>
                <a:gd name="connsiteX5" fmla="*/ 3142811 w 3724238"/>
                <a:gd name="connsiteY5" fmla="*/ 3044886 h 3528375"/>
                <a:gd name="connsiteX6" fmla="*/ 1862119 w 3724238"/>
                <a:gd name="connsiteY6" fmla="*/ 3528382 h 3528375"/>
                <a:gd name="connsiteX7" fmla="*/ 581428 w 3724238"/>
                <a:gd name="connsiteY7" fmla="*/ 3044884 h 3528375"/>
                <a:gd name="connsiteX8" fmla="*/ 1 w 3724238"/>
                <a:gd name="connsiteY8" fmla="*/ 1764192 h 3528375"/>
                <a:gd name="connsiteX9" fmla="*/ 0 w 3724238"/>
                <a:gd name="connsiteY9" fmla="*/ 1764188 h 352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24238" h="3528375">
                  <a:moveTo>
                    <a:pt x="0" y="1764188"/>
                  </a:moveTo>
                  <a:cubicBezTo>
                    <a:pt x="1" y="1279768"/>
                    <a:pt x="210250" y="816661"/>
                    <a:pt x="581430" y="483497"/>
                  </a:cubicBezTo>
                  <a:cubicBezTo>
                    <a:pt x="927315" y="173037"/>
                    <a:pt x="1385656" y="1"/>
                    <a:pt x="1862122" y="2"/>
                  </a:cubicBezTo>
                  <a:cubicBezTo>
                    <a:pt x="2338588" y="2"/>
                    <a:pt x="2796928" y="173039"/>
                    <a:pt x="3142813" y="483501"/>
                  </a:cubicBezTo>
                  <a:cubicBezTo>
                    <a:pt x="3513992" y="816666"/>
                    <a:pt x="3724240" y="1279774"/>
                    <a:pt x="3724239" y="1764194"/>
                  </a:cubicBezTo>
                  <a:cubicBezTo>
                    <a:pt x="3724239" y="2248614"/>
                    <a:pt x="3513990" y="2711721"/>
                    <a:pt x="3142811" y="3044886"/>
                  </a:cubicBezTo>
                  <a:cubicBezTo>
                    <a:pt x="2796926" y="3355347"/>
                    <a:pt x="2338586" y="3528383"/>
                    <a:pt x="1862119" y="3528382"/>
                  </a:cubicBezTo>
                  <a:cubicBezTo>
                    <a:pt x="1385653" y="3528382"/>
                    <a:pt x="927312" y="3355345"/>
                    <a:pt x="581428" y="3044884"/>
                  </a:cubicBezTo>
                  <a:cubicBezTo>
                    <a:pt x="210249" y="2711719"/>
                    <a:pt x="1" y="2248612"/>
                    <a:pt x="1" y="1764192"/>
                  </a:cubicBezTo>
                  <a:cubicBezTo>
                    <a:pt x="1" y="1764191"/>
                    <a:pt x="0" y="1764189"/>
                    <a:pt x="0" y="176418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accent1"/>
              </a:solidFill>
              <a:prstDash val="dash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005359" tIns="407120" rIns="286480" bIns="40712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err="1" smtClean="0"/>
                <a:t>Commun-ications</a:t>
              </a:r>
              <a:endParaRPr lang="en-US" sz="24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010895" y="4109469"/>
              <a:ext cx="2546245" cy="2472933"/>
            </a:xfrm>
            <a:custGeom>
              <a:avLst/>
              <a:gdLst>
                <a:gd name="connsiteX0" fmla="*/ 0 w 2546245"/>
                <a:gd name="connsiteY0" fmla="*/ 1236467 h 2472933"/>
                <a:gd name="connsiteX1" fmla="*/ 386134 w 2546245"/>
                <a:gd name="connsiteY1" fmla="*/ 349477 h 2472933"/>
                <a:gd name="connsiteX2" fmla="*/ 1273125 w 2546245"/>
                <a:gd name="connsiteY2" fmla="*/ 1 h 2472933"/>
                <a:gd name="connsiteX3" fmla="*/ 2160115 w 2546245"/>
                <a:gd name="connsiteY3" fmla="*/ 349479 h 2472933"/>
                <a:gd name="connsiteX4" fmla="*/ 2546247 w 2546245"/>
                <a:gd name="connsiteY4" fmla="*/ 1236470 h 2472933"/>
                <a:gd name="connsiteX5" fmla="*/ 2160114 w 2546245"/>
                <a:gd name="connsiteY5" fmla="*/ 2123460 h 2472933"/>
                <a:gd name="connsiteX6" fmla="*/ 1273123 w 2546245"/>
                <a:gd name="connsiteY6" fmla="*/ 2472937 h 2472933"/>
                <a:gd name="connsiteX7" fmla="*/ 386133 w 2546245"/>
                <a:gd name="connsiteY7" fmla="*/ 2123459 h 2472933"/>
                <a:gd name="connsiteX8" fmla="*/ 1 w 2546245"/>
                <a:gd name="connsiteY8" fmla="*/ 1236468 h 2472933"/>
                <a:gd name="connsiteX9" fmla="*/ 0 w 2546245"/>
                <a:gd name="connsiteY9" fmla="*/ 1236467 h 247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46245" h="2472933">
                  <a:moveTo>
                    <a:pt x="0" y="1236467"/>
                  </a:moveTo>
                  <a:cubicBezTo>
                    <a:pt x="0" y="902273"/>
                    <a:pt x="139290" y="582311"/>
                    <a:pt x="386134" y="349477"/>
                  </a:cubicBezTo>
                  <a:cubicBezTo>
                    <a:pt x="623734" y="125363"/>
                    <a:pt x="941910" y="1"/>
                    <a:pt x="1273125" y="1"/>
                  </a:cubicBezTo>
                  <a:cubicBezTo>
                    <a:pt x="1604340" y="1"/>
                    <a:pt x="1922516" y="125364"/>
                    <a:pt x="2160115" y="349479"/>
                  </a:cubicBezTo>
                  <a:cubicBezTo>
                    <a:pt x="2406959" y="582314"/>
                    <a:pt x="2546247" y="902276"/>
                    <a:pt x="2546247" y="1236470"/>
                  </a:cubicBezTo>
                  <a:cubicBezTo>
                    <a:pt x="2546247" y="1570664"/>
                    <a:pt x="2406958" y="1890626"/>
                    <a:pt x="2160114" y="2123460"/>
                  </a:cubicBezTo>
                  <a:cubicBezTo>
                    <a:pt x="1922514" y="2347575"/>
                    <a:pt x="1604338" y="2472937"/>
                    <a:pt x="1273123" y="2472937"/>
                  </a:cubicBezTo>
                  <a:cubicBezTo>
                    <a:pt x="941908" y="2472937"/>
                    <a:pt x="623732" y="2347574"/>
                    <a:pt x="386133" y="2123459"/>
                  </a:cubicBezTo>
                  <a:cubicBezTo>
                    <a:pt x="139289" y="1890624"/>
                    <a:pt x="1" y="1570662"/>
                    <a:pt x="1" y="1236468"/>
                  </a:cubicBezTo>
                  <a:lnTo>
                    <a:pt x="0" y="12364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prstDash val="sysDash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5865" tIns="285339" rIns="1371055" bIns="285338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Fund-raising</a:t>
              </a:r>
              <a:endParaRPr lang="en-US" sz="28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3410835" y="4669456"/>
              <a:ext cx="1158053" cy="1083927"/>
            </a:xfrm>
            <a:custGeom>
              <a:avLst/>
              <a:gdLst>
                <a:gd name="connsiteX0" fmla="*/ 0 w 1158053"/>
                <a:gd name="connsiteY0" fmla="*/ 541964 h 1083927"/>
                <a:gd name="connsiteX1" fmla="*/ 183347 w 1158053"/>
                <a:gd name="connsiteY1" fmla="*/ 146283 h 1083927"/>
                <a:gd name="connsiteX2" fmla="*/ 579028 w 1158053"/>
                <a:gd name="connsiteY2" fmla="*/ 0 h 1083927"/>
                <a:gd name="connsiteX3" fmla="*/ 974709 w 1158053"/>
                <a:gd name="connsiteY3" fmla="*/ 146284 h 1083927"/>
                <a:gd name="connsiteX4" fmla="*/ 1158055 w 1158053"/>
                <a:gd name="connsiteY4" fmla="*/ 541965 h 1083927"/>
                <a:gd name="connsiteX5" fmla="*/ 974709 w 1158053"/>
                <a:gd name="connsiteY5" fmla="*/ 937646 h 1083927"/>
                <a:gd name="connsiteX6" fmla="*/ 579028 w 1158053"/>
                <a:gd name="connsiteY6" fmla="*/ 1083929 h 1083927"/>
                <a:gd name="connsiteX7" fmla="*/ 183347 w 1158053"/>
                <a:gd name="connsiteY7" fmla="*/ 937645 h 1083927"/>
                <a:gd name="connsiteX8" fmla="*/ 1 w 1158053"/>
                <a:gd name="connsiteY8" fmla="*/ 541964 h 1083927"/>
                <a:gd name="connsiteX9" fmla="*/ 0 w 1158053"/>
                <a:gd name="connsiteY9" fmla="*/ 541964 h 108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8053" h="1083927">
                  <a:moveTo>
                    <a:pt x="0" y="541964"/>
                  </a:moveTo>
                  <a:cubicBezTo>
                    <a:pt x="0" y="392009"/>
                    <a:pt x="66379" y="248756"/>
                    <a:pt x="183347" y="146283"/>
                  </a:cubicBezTo>
                  <a:cubicBezTo>
                    <a:pt x="290631" y="52294"/>
                    <a:pt x="432081" y="0"/>
                    <a:pt x="579028" y="0"/>
                  </a:cubicBezTo>
                  <a:cubicBezTo>
                    <a:pt x="725975" y="0"/>
                    <a:pt x="867425" y="52294"/>
                    <a:pt x="974709" y="146284"/>
                  </a:cubicBezTo>
                  <a:cubicBezTo>
                    <a:pt x="1091676" y="248757"/>
                    <a:pt x="1158055" y="392010"/>
                    <a:pt x="1158055" y="541965"/>
                  </a:cubicBezTo>
                  <a:cubicBezTo>
                    <a:pt x="1158055" y="691920"/>
                    <a:pt x="1091676" y="835173"/>
                    <a:pt x="974709" y="937646"/>
                  </a:cubicBezTo>
                  <a:cubicBezTo>
                    <a:pt x="867425" y="1031635"/>
                    <a:pt x="725975" y="1083929"/>
                    <a:pt x="579028" y="1083929"/>
                  </a:cubicBezTo>
                  <a:cubicBezTo>
                    <a:pt x="432081" y="1083929"/>
                    <a:pt x="290631" y="1031635"/>
                    <a:pt x="183347" y="937645"/>
                  </a:cubicBezTo>
                  <a:cubicBezTo>
                    <a:pt x="66380" y="835172"/>
                    <a:pt x="1" y="691919"/>
                    <a:pt x="1" y="541964"/>
                  </a:cubicBezTo>
                  <a:lnTo>
                    <a:pt x="0" y="541964"/>
                  </a:lnTo>
                  <a:close/>
                </a:path>
              </a:pathLst>
            </a:custGeom>
            <a:ln>
              <a:prstDash val="dash"/>
            </a:ln>
          </p:spPr>
          <p:style>
            <a:lnRef idx="2">
              <a:scrgbClr r="0" g="0" b="0"/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33621" tIns="594076" rIns="133622" bIns="14591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bg1"/>
                  </a:solidFill>
                </a:rPr>
                <a:t>Technology</a:t>
              </a:r>
              <a:endParaRPr lang="en-US" sz="1300" kern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wer wrong w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6004" y="762000"/>
            <a:ext cx="8180796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od row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85800"/>
            <a:ext cx="8719485" cy="5410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Alice</dc:creator>
  <cp:lastModifiedBy>Alice</cp:lastModifiedBy>
  <cp:revision>4</cp:revision>
  <dcterms:created xsi:type="dcterms:W3CDTF">2012-04-18T03:04:06Z</dcterms:created>
  <dcterms:modified xsi:type="dcterms:W3CDTF">2012-04-18T03:25:52Z</dcterms:modified>
</cp:coreProperties>
</file>